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64754" y="91998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 truck runs over a wild animal accidentally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意外地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driver will feel upset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driver will be killed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driver will be punished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driver will take it home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8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an animal happened to get run over by a car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would be very sad about it.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可知，如果动物意外被一辆汽车碾过，人们会很难过。故选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060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64754" y="91998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leads to the problem that pets can solve in Canada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Friendship between Canadians and animals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family tie that is not so close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Feeling lonely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Killing animals and running them over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81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27301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them might be that their family ties are not as close as ours. When children grow up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leave their parents and start their own life. Then the old will feel lonely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pets can solve this problem. They can be good friends and never leave them alone.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可知，不那么亲密的家庭关系，孩子长大后会离开父母，父母会感到孤独，而宠物可以解决这个问题。故选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012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567000" cy="48245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21989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endParaRPr lang="en-US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them might be that their family ties are not as close as ours. 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中之一可能是他们的家庭关系不如我们的亲密。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句是复合句。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their family ties are not as close as ours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引导的表语从句；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as...as...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副词原级比较，意为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132342"/>
            <a:ext cx="1224136" cy="37843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8522" y="3861048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02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755277"/>
            <a:ext cx="11440128" cy="151052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833" y="2271837"/>
            <a:ext cx="2499451" cy="65320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230840"/>
            <a:ext cx="11485848" cy="3692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z="32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主要介绍了加拿大人都喜欢养宠物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喜爱动物们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他们有专门的动物食品专卖店。最后还分析了加拿大人喜爱动物的原因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他们的家庭关系不像我们的这么紧密。老人会感觉孤独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而宠物会成为他们的朋友</a:t>
            </a:r>
            <a:r>
              <a:rPr lang="zh-CN" altLang="zh-CN" sz="32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不会离开他们。</a:t>
            </a:r>
            <a:endParaRPr lang="zh-CN" altLang="zh-CN" sz="8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5778505"/>
            <a:ext cx="5535472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江苏连云港期中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503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247317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Canada you can find dogs, cats, horses, etc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almost every family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their pets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love these pets and regard them as their good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 they keep them at their houses, they take them to animal hospitals to give them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injections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that they won’t carry disease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7968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Canada have many reasons to like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them might be that their family ties are not as close as ours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children grow up, they leave their parents and start their own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 old will feel lonely, but pets can solve this problem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be good friends and never leave them alone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629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10505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injections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line three probably means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手术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检查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注射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4077072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词义猜测题。根据第一段第四句可知，把宠物带到动物医院，给它们打针，这样它们就不会携带疾病了，所以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injections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25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Canadians buy animal food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special animal food stores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animal hospitals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nearly all stores in Canada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some families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6654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836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special animal food stores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though they can get animal food in almost every store.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可知，几乎在加拿大所有的商店都可以买到动物食品。故选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818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17129" y="90872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bird feeder in the garden is used for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providing food for their own birds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offering food to birds in need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giving food to the injured birds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attracting more birds to come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402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推理判断题。根据第一段中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will also find almost every family has a bird in their garden. All kinds of birds are welcome to come and have a good meal.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可推知，花园里的喂鸟器是用来给需要食物的鸟喂食的。故选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34705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596</Words>
  <Application>Microsoft Office PowerPoint</Application>
  <PresentationFormat>自定义</PresentationFormat>
  <Paragraphs>43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